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3CF77-A638-44CA-866F-465100A9CB7D}" v="276" dt="2022-10-07T20:22:4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47" d="100"/>
          <a:sy n="47" d="100"/>
        </p:scale>
        <p:origin x="132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50D7-EDC5-42AF-B883-DB1BB63EC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2F1D4-B13E-49DB-B6F8-6C572654B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BA427-ADA7-44FB-918E-931BA861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844F-994B-46DF-9B72-56E313A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DE3B-60FE-4A2A-9FEA-0EC70133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0138-5531-4438-B7AE-EF16B0DC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21E6C-F32B-4951-9BF8-FA98EF2FE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5985-3F35-4728-AB5A-A2181C45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5E47A-9B0C-4213-8B67-FAE90488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2F00-136E-475E-BD63-910BE9ED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980B8-54B3-4D2B-AE0E-4D3AFE95C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456BB-56B9-4D87-8111-5964FA592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A79D-7DC6-4830-B83D-A4C475C4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409-7731-469E-B8C7-EB0D8F99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4AE8-3663-441E-802B-747143E5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26F-B3CE-4127-9D54-91FB02C0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528BD-CA1A-4962-9D1D-05865073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B958-9C4B-44F6-BFC4-CFA36AA3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9D428-3CB2-43AA-84FF-80620987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E5F5-2693-4BDA-BDD1-DD10846A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3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20B3-7681-4791-90A6-F546F28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84BC-CCA3-4264-908E-8C94E960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04AC1-D51A-4A9C-A307-4BDA9A1B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235A-4AE9-4760-9515-43C4359D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36BCB-77E0-4A2E-BC23-8EB7F9AB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3037-DBB8-4E82-8381-8DFC8C11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2340-0112-49C1-A2BD-74D81EBFB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248D9-600D-46BC-8E2B-4036D8C42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6B86F-00DB-461A-97D1-72C18A80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CF90-DCA6-4B0E-BEE7-64024B53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0E1CA-AC5B-4E93-B3AE-157D24FA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7A88-A7DE-4B18-A62B-3BCFBB52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A8D80-562A-4D01-8592-72E9152B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E7D7-07FC-4EE4-956E-4EE5D242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DDB37-0012-4679-B95B-A17E57A77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88A3F-35F4-493F-BBAE-06FFB5325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B6887-EE30-4BC8-826C-FAACD3C8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36F42-2DE0-4D0D-9785-0B2C9806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8ACBD-33A6-43F6-9B98-30E7931D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4918-B045-430A-992C-B443EC6E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D41C8-AE78-4A6A-8278-767B44B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ADB8D-1D61-4416-89F1-9E39CE60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ED0C1-7266-4E10-ACBB-C3A4BEC2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71E48-DA59-4E74-83AE-F06144D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4F51D-A5B1-4B23-9ADE-1C8A75C2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8FC4-D8C8-4156-9B26-8C69C00A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8DDF-2BFE-466A-BF19-88904DAF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1846-2341-4926-9592-43C4FFDC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5979D-5AC6-4D8A-9F0B-BF6FB22D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7C8B-D2FF-4A77-9C55-D654ACFE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DA78C-29A6-4C22-ADB0-BBAE7F56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F64A4-3F6B-400A-A61A-9A36F3F1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E4B4-D299-4047-A888-3C0A3BEF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A8709-24FC-47A7-B80F-DD8B24986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21A71-3CB9-4DFA-A25A-73498D9BC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7B37A-D6B7-453B-8089-54696E7D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87BC-D31C-4E3E-8072-40F34F14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C045-8A35-4BD0-9F2D-51FB5C70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DEEF0-D66A-4CA7-80A8-2D7DC586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BFEB8-1643-43F7-9D1F-CC2025EA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53E2D-83FE-424D-A95D-171570E80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F32-D8FA-4988-B151-DD6C2545041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C530-3114-4241-A4F4-75C583F2A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CC22-9139-428E-BA85-5553A7EF2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B0AE-069D-4158-ABAC-EBAB26B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trategic-hr/involved-hard-working-cultural-set-need-120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eepngimg.com/png/33030-earth-imag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3030-earth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 - circle for letter O&#10;&#10;">
            <a:extLst>
              <a:ext uri="{FF2B5EF4-FFF2-40B4-BE49-F238E27FC236}">
                <a16:creationId xmlns:a16="http://schemas.microsoft.com/office/drawing/2014/main" id="{6C00F4EE-3E6E-4633-9FFD-E45416A29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5325" y="2551915"/>
            <a:ext cx="1209664" cy="65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187AD-3D9C-4E89-86A8-1ADE83D2211C}"/>
              </a:ext>
            </a:extLst>
          </p:cNvPr>
          <p:cNvSpPr txBox="1"/>
          <p:nvPr/>
        </p:nvSpPr>
        <p:spPr>
          <a:xfrm>
            <a:off x="2967037" y="3328987"/>
            <a:ext cx="550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Georgia Pro Cond Black" panose="02040A06050405020203" pitchFamily="18" charset="0"/>
              </a:rPr>
              <a:t>~Beyond~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F9BE5-D6A3-4CC4-9851-63B1C12585FC}"/>
              </a:ext>
            </a:extLst>
          </p:cNvPr>
          <p:cNvSpPr txBox="1"/>
          <p:nvPr/>
        </p:nvSpPr>
        <p:spPr>
          <a:xfrm>
            <a:off x="695325" y="819150"/>
            <a:ext cx="91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latin typeface="Georgia Pro Cond Black" panose="02040A06050405020203" pitchFamily="18" charset="0"/>
              </a:rPr>
              <a:t>C   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5BA3E1E-F331-443E-811E-94B8899F4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088" y="997457"/>
            <a:ext cx="7400925" cy="2387600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Georgia Pro Cond Black" panose="02040A06050405020203" pitchFamily="18" charset="0"/>
              </a:rPr>
              <a:t>nnecting</a:t>
            </a:r>
            <a:endParaRPr lang="en-US" sz="7200" dirty="0">
              <a:latin typeface="Georgia Pro Cond Black" panose="02040A06050405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26A7D-16AA-41C4-B05E-86DA2536A062}"/>
              </a:ext>
            </a:extLst>
          </p:cNvPr>
          <p:cNvSpPr txBox="1"/>
          <p:nvPr/>
        </p:nvSpPr>
        <p:spPr>
          <a:xfrm>
            <a:off x="2334214" y="4157810"/>
            <a:ext cx="1207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00" dirty="0">
                <a:latin typeface="Georgia Pro Cond Black" panose="02040A06050405020203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0C444-2DEB-4B5D-BCF9-AC7AB5BEA899}"/>
              </a:ext>
            </a:extLst>
          </p:cNvPr>
          <p:cNvSpPr txBox="1"/>
          <p:nvPr/>
        </p:nvSpPr>
        <p:spPr>
          <a:xfrm>
            <a:off x="3942859" y="4516912"/>
            <a:ext cx="456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Georgia Pro Cond Black" panose="02040A06050405020203" pitchFamily="18" charset="0"/>
              </a:rPr>
              <a:t>undaries</a:t>
            </a:r>
            <a:endParaRPr lang="en-US" sz="7200" dirty="0">
              <a:latin typeface="Georgia Pro Cond Black" panose="02040A06050405020203" pitchFamily="18" charset="0"/>
            </a:endParaRPr>
          </a:p>
        </p:txBody>
      </p:sp>
      <p:pic>
        <p:nvPicPr>
          <p:cNvPr id="17" name="Content Placeholder 4" descr=" picture of earth - representing the letter O&#10;&#10;">
            <a:extLst>
              <a:ext uri="{FF2B5EF4-FFF2-40B4-BE49-F238E27FC236}">
                <a16:creationId xmlns:a16="http://schemas.microsoft.com/office/drawing/2014/main" id="{E64F17A4-95D2-48FE-B1D0-B24BD5808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0711" y="4911364"/>
            <a:ext cx="595108" cy="5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3750-FA16-4433-822E-0BA16C02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page picture of earth</a:t>
            </a:r>
          </a:p>
        </p:txBody>
      </p:sp>
      <p:pic>
        <p:nvPicPr>
          <p:cNvPr id="5" name="Content Placeholder 4" descr=" picture of world&#10;&#10;">
            <a:extLst>
              <a:ext uri="{FF2B5EF4-FFF2-40B4-BE49-F238E27FC236}">
                <a16:creationId xmlns:a16="http://schemas.microsoft.com/office/drawing/2014/main" id="{6109B7FC-DFAC-48CD-915E-652A6AA1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0330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 Pro Cond Black</vt:lpstr>
      <vt:lpstr>Office Theme</vt:lpstr>
      <vt:lpstr>nnecting</vt:lpstr>
      <vt:lpstr>2nd page picture of earth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Beyond ~  B  undaries</dc:title>
  <dc:creator>Willis, Kimberly R.</dc:creator>
  <cp:lastModifiedBy>Scorzato, Kelly</cp:lastModifiedBy>
  <cp:revision>8</cp:revision>
  <dcterms:created xsi:type="dcterms:W3CDTF">2022-10-06T11:23:41Z</dcterms:created>
  <dcterms:modified xsi:type="dcterms:W3CDTF">2022-10-07T20:24:16Z</dcterms:modified>
</cp:coreProperties>
</file>