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580E17-8E76-4903-8CAF-4696072C6A6F}" v="2" dt="2022-10-11T19:32:38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388" autoAdjust="0"/>
  </p:normalViewPr>
  <p:slideViewPr>
    <p:cSldViewPr snapToGrid="0">
      <p:cViewPr varScale="1">
        <p:scale>
          <a:sx n="57" d="100"/>
          <a:sy n="57" d="100"/>
        </p:scale>
        <p:origin x="2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rzato, Kelly" userId="ac24a2be-f496-41db-86aa-039d4cb38051" providerId="ADAL" clId="{1F5B0BEC-A4B5-4E92-BE39-E9F0D5D40E19}"/>
    <pc:docChg chg="delSld">
      <pc:chgData name="Scorzato, Kelly" userId="ac24a2be-f496-41db-86aa-039d4cb38051" providerId="ADAL" clId="{1F5B0BEC-A4B5-4E92-BE39-E9F0D5D40E19}" dt="2022-10-11T21:37:33.665" v="0" actId="2696"/>
      <pc:docMkLst>
        <pc:docMk/>
      </pc:docMkLst>
      <pc:sldChg chg="del">
        <pc:chgData name="Scorzato, Kelly" userId="ac24a2be-f496-41db-86aa-039d4cb38051" providerId="ADAL" clId="{1F5B0BEC-A4B5-4E92-BE39-E9F0D5D40E19}" dt="2022-10-11T21:37:33.665" v="0" actId="2696"/>
        <pc:sldMkLst>
          <pc:docMk/>
          <pc:sldMk cId="360330349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250D7-EDC5-42AF-B883-DB1BB63EC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22F1D4-B13E-49DB-B6F8-6C572654B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BA427-ADA7-44FB-918E-931BA861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C844F-994B-46DF-9B72-56E313A8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7DE3B-60FE-4A2A-9FEA-0EC70133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0138-5531-4438-B7AE-EF16B0DC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21E6C-F32B-4951-9BF8-FA98EF2FE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05985-3F35-4728-AB5A-A2181C45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5E47A-9B0C-4213-8B67-FAE90488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D2F00-136E-475E-BD63-910BE9ED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3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980B8-54B3-4D2B-AE0E-4D3AFE95C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456BB-56B9-4D87-8111-5964FA592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A79D-7DC6-4830-B83D-A4C475C4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D0409-7731-469E-B8C7-EB0D8F99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4AE8-3663-441E-802B-747143E5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26F-B3CE-4127-9D54-91FB02C05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528BD-CA1A-4962-9D1D-05865073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AB958-9C4B-44F6-BFC4-CFA36AA30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9D428-3CB2-43AA-84FF-80620987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8E5F5-2693-4BDA-BDD1-DD10846A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3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20B3-7681-4791-90A6-F546F2822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384BC-CCA3-4264-908E-8C94E9602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04AC1-D51A-4A9C-A307-4BDA9A1BB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4235A-4AE9-4760-9515-43C4359D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36BCB-77E0-4A2E-BC23-8EB7F9AB6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3037-DBB8-4E82-8381-8DFC8C11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12340-0112-49C1-A2BD-74D81EBFB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248D9-600D-46BC-8E2B-4036D8C42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6B86F-00DB-461A-97D1-72C18A80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CCF90-DCA6-4B0E-BEE7-64024B53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0E1CA-AC5B-4E93-B3AE-157D24FA0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98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87A88-A7DE-4B18-A62B-3BCFBB52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8D80-562A-4D01-8592-72E9152B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0E7D7-07FC-4EE4-956E-4EE5D2424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1DDB37-0012-4679-B95B-A17E57A77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D88A3F-35F4-493F-BBAE-06FFB5325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B6887-EE30-4BC8-826C-FAACD3C8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236F42-2DE0-4D0D-9785-0B2C9806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A8ACBD-33A6-43F6-9B98-30E7931D9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4918-B045-430A-992C-B443EC6E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8D41C8-AE78-4A6A-8278-767B44B4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ADB8D-1D61-4416-89F1-9E39CE60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ED0C1-7266-4E10-ACBB-C3A4BEC2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0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B71E48-DA59-4E74-83AE-F06144D1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4F51D-A5B1-4B23-9ADE-1C8A75C2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58FC4-D8C8-4156-9B26-8C69C00A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8DDF-2BFE-466A-BF19-88904DAFD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846-2341-4926-9592-43C4FFDCB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5979D-5AC6-4D8A-9F0B-BF6FB22D7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A7C8B-D2FF-4A77-9C55-D654ACFE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DA78C-29A6-4C22-ADB0-BBAE7F5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F64A4-3F6B-400A-A61A-9A36F3F1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84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4E4B4-D299-4047-A888-3C0A3BEF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4A8709-24FC-47A7-B80F-DD8B24986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021A71-3CB9-4DFA-A25A-73498D9BC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37A-D6B7-453B-8089-54696E7D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687BC-D31C-4E3E-8072-40F34F14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DC045-8A35-4BD0-9F2D-51FB5C70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DEEF0-D66A-4CA7-80A8-2D7DC586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BFEB8-1643-43F7-9D1F-CC2025EA5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53E2D-83FE-424D-A95D-171570E80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9F32-D8FA-4988-B151-DD6C25450418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C530-3114-4241-A4F4-75C583F2A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CC22-9139-428E-BA85-5553A7EF21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CB0AE-069D-4158-ABAC-EBAB26B198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0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11A8F18-966F-49F3-BD54-565E904E3E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7" r="1" b="1"/>
          <a:stretch/>
        </p:blipFill>
        <p:spPr>
          <a:xfrm>
            <a:off x="196850" y="173518"/>
            <a:ext cx="11798300" cy="65127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EF9BE5-D6A3-4CC4-9851-63B1C12585FC}"/>
              </a:ext>
            </a:extLst>
          </p:cNvPr>
          <p:cNvSpPr txBox="1"/>
          <p:nvPr/>
        </p:nvSpPr>
        <p:spPr>
          <a:xfrm>
            <a:off x="695325" y="819150"/>
            <a:ext cx="914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5000">
                <a:latin typeface="Georgia Pro Cond Black" panose="02040A06050405020203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8115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9837558-CD5A-4EE3-B0C7-A5562B703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26" y="821635"/>
            <a:ext cx="8688753" cy="475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0A3C5112-CA1E-4959-BB27-F0481FD70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550" y="2222500"/>
            <a:ext cx="44069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2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 Pro Cond Black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 Beyond ~  B  undaries</dc:title>
  <dc:creator>Willis, Kimberly R.</dc:creator>
  <cp:lastModifiedBy>Scorzato, Kelly</cp:lastModifiedBy>
  <cp:revision>9</cp:revision>
  <dcterms:created xsi:type="dcterms:W3CDTF">2022-10-06T11:23:41Z</dcterms:created>
  <dcterms:modified xsi:type="dcterms:W3CDTF">2022-10-11T21:37:33Z</dcterms:modified>
</cp:coreProperties>
</file>